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81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65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3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00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37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130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51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319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32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532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690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D299-CBD9-4F39-8F76-D0273D81C77B}" type="datetimeFigureOut">
              <a:rPr kumimoji="1" lang="ja-JP" altLang="en-US" smtClean="0"/>
              <a:t>2015/3/13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89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Some questions/opinions to DIS </a:t>
            </a:r>
            <a:r>
              <a:rPr lang="en-US" altLang="ja-JP" dirty="0" smtClean="0"/>
              <a:t>17960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Contributed by </a:t>
            </a:r>
            <a:r>
              <a:rPr kumimoji="1" lang="en-US" altLang="ja-JP" dirty="0" err="1" smtClean="0"/>
              <a:t>Tatsuaki</a:t>
            </a:r>
            <a:r>
              <a:rPr kumimoji="1" lang="en-US" altLang="ja-JP" dirty="0" smtClean="0"/>
              <a:t> Takebe</a:t>
            </a:r>
          </a:p>
          <a:p>
            <a:r>
              <a:rPr lang="en-US" altLang="ja-JP" dirty="0" smtClean="0"/>
              <a:t>Discussed at WG 23 meeting 31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4463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/>
          <a:lstStyle/>
          <a:p>
            <a:r>
              <a:rPr kumimoji="1" lang="en-US" altLang="ja-JP" dirty="0" smtClean="0"/>
              <a:t>How to implement?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124744"/>
            <a:ext cx="8686800" cy="532859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CM system (Configuration Management system)</a:t>
            </a:r>
          </a:p>
          <a:p>
            <a:pPr lvl="1"/>
            <a:r>
              <a:rPr lang="en-US" altLang="ja-JP" dirty="0" smtClean="0"/>
              <a:t>Is it CM system to sign?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Or else to sign?</a:t>
            </a:r>
            <a:endParaRPr kumimoji="1" lang="en-US" altLang="ja-JP" dirty="0" smtClean="0"/>
          </a:p>
          <a:p>
            <a:r>
              <a:rPr lang="en-US" altLang="ja-JP" dirty="0" smtClean="0"/>
              <a:t>Other options:</a:t>
            </a:r>
          </a:p>
          <a:p>
            <a:pPr lvl="1"/>
            <a:r>
              <a:rPr kumimoji="1" lang="en-US" altLang="ja-JP" dirty="0" smtClean="0"/>
              <a:t>Editing tool automatically signs and keep </a:t>
            </a:r>
            <a:r>
              <a:rPr lang="en-US" altLang="ja-JP" dirty="0" smtClean="0"/>
              <a:t>the signature with the text file.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Provide a tool to sign the source code, and ask the editor to create the signature.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4636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kumimoji="1" lang="en-US" altLang="ja-JP" dirty="0" smtClean="0"/>
              <a:t>What is the goal of the standard.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What do you wish to accomplish by 17960?</a:t>
            </a:r>
          </a:p>
          <a:p>
            <a:pPr lvl="1"/>
            <a:r>
              <a:rPr kumimoji="1" lang="en-US" altLang="ja-JP" dirty="0" smtClean="0"/>
              <a:t>1. </a:t>
            </a:r>
            <a:r>
              <a:rPr kumimoji="1" lang="en-US" altLang="ja-JP" dirty="0" smtClean="0"/>
              <a:t>Integrity (of the text file) ? </a:t>
            </a:r>
          </a:p>
          <a:p>
            <a:pPr lvl="1"/>
            <a:r>
              <a:rPr lang="en-US" altLang="ja-JP" dirty="0" smtClean="0"/>
              <a:t>2</a:t>
            </a:r>
            <a:r>
              <a:rPr lang="en-US" altLang="ja-JP" dirty="0" smtClean="0"/>
              <a:t>. Capability that you can roll back code?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3. What about the binaries?</a:t>
            </a:r>
          </a:p>
          <a:p>
            <a:pPr lvl="1"/>
            <a:r>
              <a:rPr lang="en-US" altLang="ja-JP" dirty="0" smtClean="0"/>
              <a:t>4. Recommended Crypto Usage guidance fo</a:t>
            </a:r>
            <a:r>
              <a:rPr lang="en-US" altLang="ja-JP" dirty="0" smtClean="0"/>
              <a:t>r the sign?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100641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Degree of confidence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wish to provide confidence levels scaled?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2656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138</Words>
  <Application>Microsoft Office PowerPoint</Application>
  <PresentationFormat>画面に合わせる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Some questions/opinions to DIS 17960</vt:lpstr>
      <vt:lpstr>How to implement?</vt:lpstr>
      <vt:lpstr>What is the goal of the standard.</vt:lpstr>
      <vt:lpstr>Degree of confidence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Opinion from SC 27 WG 3 on DIS 17960</dc:title>
  <dc:creator>aki</dc:creator>
  <cp:lastModifiedBy>user1</cp:lastModifiedBy>
  <cp:revision>11</cp:revision>
  <dcterms:created xsi:type="dcterms:W3CDTF">2015-01-26T06:16:08Z</dcterms:created>
  <dcterms:modified xsi:type="dcterms:W3CDTF">2015-03-13T14:46:00Z</dcterms:modified>
</cp:coreProperties>
</file>