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840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D299-CBD9-4F39-8F76-D0273D81C77B}" type="datetimeFigureOut">
              <a:rPr kumimoji="1" lang="ja-JP" altLang="en-US" smtClean="0"/>
              <a:t>2015-01-26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A43F-0D88-4E28-8F97-321488A2B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7811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D299-CBD9-4F39-8F76-D0273D81C77B}" type="datetimeFigureOut">
              <a:rPr kumimoji="1" lang="ja-JP" altLang="en-US" smtClean="0"/>
              <a:t>2015-01-26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A43F-0D88-4E28-8F97-321488A2B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965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D299-CBD9-4F39-8F76-D0273D81C77B}" type="datetimeFigureOut">
              <a:rPr kumimoji="1" lang="ja-JP" altLang="en-US" smtClean="0"/>
              <a:t>2015-01-26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A43F-0D88-4E28-8F97-321488A2B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38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D299-CBD9-4F39-8F76-D0273D81C77B}" type="datetimeFigureOut">
              <a:rPr kumimoji="1" lang="ja-JP" altLang="en-US" smtClean="0"/>
              <a:t>2015-01-26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A43F-0D88-4E28-8F97-321488A2B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2002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D299-CBD9-4F39-8F76-D0273D81C77B}" type="datetimeFigureOut">
              <a:rPr kumimoji="1" lang="ja-JP" altLang="en-US" smtClean="0"/>
              <a:t>2015-01-26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A43F-0D88-4E28-8F97-321488A2B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0378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D299-CBD9-4F39-8F76-D0273D81C77B}" type="datetimeFigureOut">
              <a:rPr kumimoji="1" lang="ja-JP" altLang="en-US" smtClean="0"/>
              <a:t>2015-01-26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A43F-0D88-4E28-8F97-321488A2B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4130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D299-CBD9-4F39-8F76-D0273D81C77B}" type="datetimeFigureOut">
              <a:rPr kumimoji="1" lang="ja-JP" altLang="en-US" smtClean="0"/>
              <a:t>2015-01-26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A43F-0D88-4E28-8F97-321488A2B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7517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D299-CBD9-4F39-8F76-D0273D81C77B}" type="datetimeFigureOut">
              <a:rPr kumimoji="1" lang="ja-JP" altLang="en-US" smtClean="0"/>
              <a:t>2015-01-26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A43F-0D88-4E28-8F97-321488A2B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1319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D299-CBD9-4F39-8F76-D0273D81C77B}" type="datetimeFigureOut">
              <a:rPr kumimoji="1" lang="ja-JP" altLang="en-US" smtClean="0"/>
              <a:t>2015-01-26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A43F-0D88-4E28-8F97-321488A2B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6320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D299-CBD9-4F39-8F76-D0273D81C77B}" type="datetimeFigureOut">
              <a:rPr kumimoji="1" lang="ja-JP" altLang="en-US" smtClean="0"/>
              <a:t>2015-01-26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A43F-0D88-4E28-8F97-321488A2B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6532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FD299-CBD9-4F39-8F76-D0273D81C77B}" type="datetimeFigureOut">
              <a:rPr kumimoji="1" lang="ja-JP" altLang="en-US" smtClean="0"/>
              <a:t>2015-01-26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BA43F-0D88-4E28-8F97-321488A2B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8690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FD299-CBD9-4F39-8F76-D0273D81C77B}" type="datetimeFigureOut">
              <a:rPr kumimoji="1" lang="ja-JP" altLang="en-US" smtClean="0"/>
              <a:t>2015-01-26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BA43F-0D88-4E28-8F97-321488A2BA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4897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Opinion from SC 27 WG 3 on DIS 17960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Contributed by </a:t>
            </a:r>
            <a:r>
              <a:rPr kumimoji="1" lang="en-US" altLang="ja-JP" dirty="0" err="1" smtClean="0"/>
              <a:t>Tatsuaki</a:t>
            </a:r>
            <a:r>
              <a:rPr kumimoji="1" lang="en-US" altLang="ja-JP" dirty="0" smtClean="0"/>
              <a:t> Takebe</a:t>
            </a:r>
          </a:p>
          <a:p>
            <a:r>
              <a:rPr lang="en-US" altLang="ja-JP" dirty="0" smtClean="0"/>
              <a:t>Discussed at WG 23 meeting 31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4463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64096"/>
          </a:xfrm>
        </p:spPr>
        <p:txBody>
          <a:bodyPr/>
          <a:lstStyle/>
          <a:p>
            <a:r>
              <a:rPr kumimoji="1" lang="en-US" altLang="ja-JP" dirty="0" smtClean="0"/>
              <a:t>How to implement?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124744"/>
            <a:ext cx="8686800" cy="5328592"/>
          </a:xfrm>
        </p:spPr>
        <p:txBody>
          <a:bodyPr>
            <a:normAutofit fontScale="92500" lnSpcReduction="10000"/>
          </a:bodyPr>
          <a:lstStyle/>
          <a:p>
            <a:r>
              <a:rPr kumimoji="1" lang="en-US" altLang="ja-JP" dirty="0" smtClean="0"/>
              <a:t>CM system (Configuration Management system)</a:t>
            </a:r>
          </a:p>
          <a:p>
            <a:pPr lvl="1"/>
            <a:r>
              <a:rPr kumimoji="1" lang="en-US" altLang="ja-JP" dirty="0" smtClean="0"/>
              <a:t>Software/Firmware source code should be controlled by the Configuration Management System(CM system). </a:t>
            </a:r>
          </a:p>
          <a:p>
            <a:pPr lvl="1"/>
            <a:r>
              <a:rPr lang="en-US" altLang="ja-JP" dirty="0" smtClean="0"/>
              <a:t>17960 requires code signing and roll back to a unique version.</a:t>
            </a:r>
          </a:p>
          <a:p>
            <a:pPr lvl="1"/>
            <a:r>
              <a:rPr lang="en-US" altLang="ja-JP" dirty="0" smtClean="0"/>
              <a:t>Roll back is treated in the CM system.</a:t>
            </a:r>
          </a:p>
          <a:p>
            <a:pPr lvl="1"/>
            <a:r>
              <a:rPr kumimoji="1" lang="en-US" altLang="ja-JP" dirty="0" smtClean="0"/>
              <a:t>If CM system provide signing, 17960 is done by CM system.</a:t>
            </a:r>
          </a:p>
          <a:p>
            <a:pPr lvl="1"/>
            <a:r>
              <a:rPr lang="en-US" altLang="ja-JP" dirty="0" smtClean="0"/>
              <a:t>You can control binary data.</a:t>
            </a:r>
            <a:endParaRPr kumimoji="1" lang="en-US" altLang="ja-JP" dirty="0" smtClean="0"/>
          </a:p>
          <a:p>
            <a:r>
              <a:rPr lang="en-US" altLang="ja-JP" dirty="0" smtClean="0"/>
              <a:t>Other options:</a:t>
            </a:r>
          </a:p>
          <a:p>
            <a:pPr lvl="1"/>
            <a:r>
              <a:rPr kumimoji="1" lang="en-US" altLang="ja-JP" dirty="0" smtClean="0"/>
              <a:t>Editor signs the code.  Code contains signature.</a:t>
            </a:r>
          </a:p>
          <a:p>
            <a:pPr lvl="1"/>
            <a:r>
              <a:rPr lang="en-US" altLang="ja-JP" dirty="0" smtClean="0"/>
              <a:t>Coder uses tools of signing.  Signature is kept elsewhere.</a:t>
            </a:r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04636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/>
          <a:p>
            <a:r>
              <a:rPr kumimoji="1" lang="en-US" altLang="ja-JP" dirty="0" smtClean="0"/>
              <a:t>Degree of confidence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 fontScale="85000" lnSpcReduction="20000"/>
          </a:bodyPr>
          <a:lstStyle/>
          <a:p>
            <a:r>
              <a:rPr lang="en-US" altLang="ja-JP" dirty="0" smtClean="0"/>
              <a:t>What do you wish to accomplish by 17960?</a:t>
            </a:r>
          </a:p>
          <a:p>
            <a:pPr lvl="1"/>
            <a:r>
              <a:rPr kumimoji="1" lang="en-US" altLang="ja-JP" dirty="0" smtClean="0"/>
              <a:t>1. Integrity</a:t>
            </a:r>
            <a:r>
              <a:rPr kumimoji="1" lang="en-US" altLang="ja-JP" dirty="0" smtClean="0"/>
              <a:t>? YES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2. Capability that you can roll back code</a:t>
            </a:r>
            <a:r>
              <a:rPr lang="en-US" altLang="ja-JP" dirty="0" smtClean="0"/>
              <a:t>? </a:t>
            </a:r>
          </a:p>
          <a:p>
            <a:pPr lvl="2"/>
            <a:r>
              <a:rPr lang="en-US" altLang="ja-JP" dirty="0" smtClean="0"/>
              <a:t>Capability that somebody can roll back the code</a:t>
            </a:r>
            <a:endParaRPr lang="en-US" altLang="ja-JP" dirty="0" smtClean="0"/>
          </a:p>
          <a:p>
            <a:r>
              <a:rPr lang="en-US" altLang="ja-JP" dirty="0" smtClean="0"/>
              <a:t>Degree of confidence</a:t>
            </a:r>
          </a:p>
          <a:p>
            <a:pPr lvl="1"/>
            <a:r>
              <a:rPr lang="en-US" altLang="ja-JP" dirty="0" smtClean="0"/>
              <a:t>1</a:t>
            </a:r>
            <a:r>
              <a:rPr lang="en-US" altLang="ja-JP" dirty="0"/>
              <a:t>:   Risk is very low    </a:t>
            </a:r>
            <a:r>
              <a:rPr lang="en-US" altLang="ja-JP" dirty="0" smtClean="0"/>
              <a:t>-&gt; </a:t>
            </a:r>
            <a:r>
              <a:rPr lang="en-US" altLang="ja-JP" dirty="0"/>
              <a:t>Hash is created and not </a:t>
            </a:r>
            <a:r>
              <a:rPr lang="en-US" altLang="ja-JP" dirty="0" smtClean="0"/>
              <a:t>protected</a:t>
            </a:r>
          </a:p>
          <a:p>
            <a:pPr lvl="1"/>
            <a:r>
              <a:rPr lang="en-US" altLang="ja-JP" dirty="0" smtClean="0"/>
              <a:t>2</a:t>
            </a:r>
            <a:r>
              <a:rPr lang="en-US" altLang="ja-JP" dirty="0"/>
              <a:t>:   Risk is low           </a:t>
            </a:r>
            <a:r>
              <a:rPr lang="en-US" altLang="ja-JP" dirty="0" smtClean="0"/>
              <a:t>-&gt; </a:t>
            </a:r>
            <a:r>
              <a:rPr lang="en-US" altLang="ja-JP" dirty="0"/>
              <a:t>Hash is created and protected by </a:t>
            </a:r>
            <a:r>
              <a:rPr lang="en-US" altLang="ja-JP" dirty="0" smtClean="0"/>
              <a:t>ACL</a:t>
            </a:r>
          </a:p>
          <a:p>
            <a:pPr lvl="1"/>
            <a:r>
              <a:rPr lang="en-US" altLang="ja-JP" dirty="0" smtClean="0"/>
              <a:t>3</a:t>
            </a:r>
            <a:r>
              <a:rPr lang="en-US" altLang="ja-JP" dirty="0"/>
              <a:t>:   Risk is medium   </a:t>
            </a:r>
            <a:r>
              <a:rPr lang="en-US" altLang="ja-JP" dirty="0" smtClean="0"/>
              <a:t> </a:t>
            </a:r>
            <a:r>
              <a:rPr lang="en-US" altLang="ja-JP" dirty="0"/>
              <a:t>-&gt; Hash is created and </a:t>
            </a:r>
            <a:r>
              <a:rPr lang="en-US" altLang="ja-JP" dirty="0" smtClean="0"/>
              <a:t>signed</a:t>
            </a:r>
          </a:p>
          <a:p>
            <a:pPr lvl="1"/>
            <a:r>
              <a:rPr lang="en-US" altLang="ja-JP" dirty="0" smtClean="0"/>
              <a:t>4</a:t>
            </a:r>
            <a:r>
              <a:rPr lang="en-US" altLang="ja-JP" dirty="0"/>
              <a:t>:   Risk is reasonable     -&gt; Hash is created with signature protected by </a:t>
            </a:r>
            <a:r>
              <a:rPr lang="en-US" altLang="ja-JP" dirty="0" smtClean="0"/>
              <a:t>ACL</a:t>
            </a:r>
          </a:p>
          <a:p>
            <a:pPr lvl="1"/>
            <a:r>
              <a:rPr lang="en-US" altLang="ja-JP" dirty="0" smtClean="0"/>
              <a:t>5</a:t>
            </a:r>
            <a:r>
              <a:rPr lang="en-US" altLang="ja-JP" dirty="0"/>
              <a:t>:   Risk is high           -&gt; Hash is created with signature protected by HSM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00641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Degree of confidence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Hash strength</a:t>
            </a:r>
          </a:p>
          <a:p>
            <a:pPr lvl="1"/>
            <a:r>
              <a:rPr kumimoji="1" lang="en-US" altLang="ja-JP" dirty="0" smtClean="0"/>
              <a:t>Weaker	Checksum</a:t>
            </a:r>
          </a:p>
          <a:p>
            <a:pPr lvl="1"/>
            <a:r>
              <a:rPr kumimoji="1" lang="en-US" altLang="ja-JP" dirty="0" smtClean="0"/>
              <a:t>Weak	MD2, MD4, MD 5</a:t>
            </a:r>
          </a:p>
          <a:p>
            <a:pPr lvl="1"/>
            <a:r>
              <a:rPr lang="en-US" altLang="ja-JP" dirty="0" smtClean="0"/>
              <a:t>Med	SHA-1</a:t>
            </a:r>
          </a:p>
          <a:p>
            <a:pPr lvl="1"/>
            <a:r>
              <a:rPr kumimoji="1" lang="en-US" altLang="ja-JP" dirty="0" smtClean="0"/>
              <a:t>Strong	SHA-2</a:t>
            </a:r>
          </a:p>
          <a:p>
            <a:pPr lvl="1"/>
            <a:r>
              <a:rPr lang="en-US" altLang="ja-JP" dirty="0" smtClean="0"/>
              <a:t>Stronger	SHA-3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22656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kumimoji="1" lang="en-US" altLang="ja-JP" dirty="0" smtClean="0"/>
              <a:t>Wha</a:t>
            </a:r>
            <a:r>
              <a:rPr lang="en-US" altLang="ja-JP" dirty="0" smtClean="0"/>
              <a:t>t do you wish to accomplish?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/>
          <a:lstStyle/>
          <a:p>
            <a:r>
              <a:rPr kumimoji="1" lang="en-US" altLang="ja-JP" dirty="0" smtClean="0"/>
              <a:t>Do you wish to set a standard to be used in CM system</a:t>
            </a:r>
            <a:r>
              <a:rPr kumimoji="1" lang="en-US" altLang="ja-JP" dirty="0" smtClean="0"/>
              <a:t>?</a:t>
            </a:r>
          </a:p>
          <a:p>
            <a:pPr lvl="1"/>
            <a:r>
              <a:rPr lang="en-US" altLang="ja-JP" dirty="0" smtClean="0"/>
              <a:t>WG 23 thinks that the mechanisms must cross CM systems, and possibly some parts do not originate in traditional CM systems.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5055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Questions to the SC 27/WG3.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sz="2000" dirty="0" smtClean="0"/>
              <a:t>The SC 27/WG 3 wishes to control binaries.</a:t>
            </a:r>
          </a:p>
          <a:p>
            <a:r>
              <a:rPr lang="en-US" altLang="ja-JP" sz="2000" dirty="0" smtClean="0"/>
              <a:t>Binaries are created by compliers or linkers.</a:t>
            </a:r>
          </a:p>
          <a:p>
            <a:r>
              <a:rPr kumimoji="1" lang="en-US" altLang="ja-JP" sz="2000" dirty="0" smtClean="0"/>
              <a:t>They put additional info into the binaries</a:t>
            </a:r>
            <a:r>
              <a:rPr kumimoji="1" lang="en-US" altLang="ja-JP" sz="2000" dirty="0" smtClean="0"/>
              <a:t>.</a:t>
            </a:r>
          </a:p>
          <a:p>
            <a:pPr lvl="1"/>
            <a:r>
              <a:rPr lang="en-US" altLang="ja-JP" sz="1600" dirty="0" smtClean="0"/>
              <a:t>Such as signed info from the source code and additional material</a:t>
            </a:r>
            <a:endParaRPr kumimoji="1" lang="en-US" altLang="ja-JP" sz="1600" dirty="0" smtClean="0"/>
          </a:p>
          <a:p>
            <a:r>
              <a:rPr lang="en-US" altLang="ja-JP" sz="2000" dirty="0" smtClean="0"/>
              <a:t>Because of the additional info, the same source code will end up in different signatures</a:t>
            </a:r>
            <a:r>
              <a:rPr lang="en-US" altLang="ja-JP" sz="2000" dirty="0" smtClean="0"/>
              <a:t>.</a:t>
            </a:r>
          </a:p>
          <a:p>
            <a:pPr lvl="1"/>
            <a:r>
              <a:rPr lang="en-US" altLang="ja-JP" sz="1600" dirty="0" smtClean="0"/>
              <a:t>Irrelevant, we think, as long as signed and containing signed history</a:t>
            </a:r>
            <a:endParaRPr lang="en-US" altLang="ja-JP" sz="1600" dirty="0" smtClean="0"/>
          </a:p>
          <a:p>
            <a:r>
              <a:rPr kumimoji="1" lang="en-US" altLang="ja-JP" sz="2000" dirty="0" smtClean="0"/>
              <a:t>To avoid that, compiler vendors have to disclose the binary structures</a:t>
            </a:r>
            <a:r>
              <a:rPr kumimoji="1" lang="en-US" altLang="ja-JP" sz="2000" dirty="0" smtClean="0"/>
              <a:t>.</a:t>
            </a:r>
          </a:p>
          <a:p>
            <a:pPr lvl="1"/>
            <a:r>
              <a:rPr lang="en-US" altLang="ja-JP" sz="1600" dirty="0" smtClean="0"/>
              <a:t>We think not</a:t>
            </a:r>
            <a:endParaRPr kumimoji="1" lang="en-US" altLang="ja-JP" sz="1600" dirty="0" smtClean="0"/>
          </a:p>
          <a:p>
            <a:r>
              <a:rPr lang="en-US" altLang="ja-JP" sz="2000" dirty="0" smtClean="0"/>
              <a:t>Is it done generally?</a:t>
            </a:r>
          </a:p>
          <a:p>
            <a:r>
              <a:rPr kumimoji="1" lang="en-US" altLang="ja-JP" sz="2000" dirty="0" smtClean="0"/>
              <a:t>Isn’t it the company confidential info?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395005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305</Words>
  <Application>Microsoft Macintosh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​​テーマ</vt:lpstr>
      <vt:lpstr>Opinion from SC 27 WG 3 on DIS 17960</vt:lpstr>
      <vt:lpstr>How to implement?</vt:lpstr>
      <vt:lpstr>Degree of confidence</vt:lpstr>
      <vt:lpstr>Degree of confidence</vt:lpstr>
      <vt:lpstr>What do you wish to accomplish?</vt:lpstr>
      <vt:lpstr>Questions to the SC 27/WG3.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Opinion from SC 27 WG 3 on DIS 17960</dc:title>
  <dc:creator>aki</dc:creator>
  <cp:lastModifiedBy>Stephen Michell</cp:lastModifiedBy>
  <cp:revision>10</cp:revision>
  <dcterms:created xsi:type="dcterms:W3CDTF">2015-01-26T06:16:08Z</dcterms:created>
  <dcterms:modified xsi:type="dcterms:W3CDTF">2015-01-26T17:57:53Z</dcterms:modified>
</cp:coreProperties>
</file>